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b435510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b43551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d11316f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d11316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d11316f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d11316f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482edf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482edf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d1131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d1131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837195ea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837195ea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37195ea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837195ea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d11316f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d11316f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iJ89z-w60AU9PKwuEYW6xQDjg0YM8QfD?usp=sharing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Ccc2xj1QKIZ2wVME8bo0ejli11B-rne7?usp=sharing" TargetMode="External"/><Relationship Id="rId4" Type="http://schemas.openxmlformats.org/officeDocument/2006/relationships/hyperlink" Target="https://drive.google.com/drive/folders/1ZTfHT-CsBhwIXMEcl6R1yHqfHyXx7qy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4049950" y="1577700"/>
            <a:ext cx="44187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Interactive Graphs with Dash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31700" y="1353150"/>
            <a:ext cx="44187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Interactive Graphs with Dash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Comenzaremos estudiando de forma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teórica 4 capas de interacción adicionales que puede añadirse a la gráficas en Dash mediante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 teórico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explicaremos de qué va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podrán aplicar sus conocimientos para elaborar un para de dashboards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interactivos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 teórico.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Ejercicio: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675" y="1895713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625850"/>
            <a:ext cx="61440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 teórico de Interactive Graphs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Aquí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400038" y="56610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endParaRPr sz="3000"/>
          </a:p>
        </p:txBody>
      </p:sp>
      <p:sp>
        <p:nvSpPr>
          <p:cNvPr id="180" name="Google Shape;180;p40"/>
          <p:cNvSpPr txBox="1"/>
          <p:nvPr/>
        </p:nvSpPr>
        <p:spPr>
          <a:xfrm>
            <a:off x="524700" y="1186500"/>
            <a:ext cx="8094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Instrucciones:</a:t>
            </a:r>
            <a:endParaRPr b="1"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Por equipos, consulten el siguiente </a:t>
            </a:r>
            <a:r>
              <a:rPr lang="en" u="sng">
                <a:solidFill>
                  <a:schemeClr val="hlink"/>
                </a:solidFill>
                <a:hlinkClick r:id="rId3"/>
              </a:rPr>
              <a:t>notebook de challenge</a:t>
            </a:r>
            <a:r>
              <a:rPr lang="en"/>
              <a:t> y realicen cualquiera de los dos retos que se plantean allí.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 proponen dos maneras de trabajarlo: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 miembro del equipo haga una copia de notebook y comparta pantalla a los demás. Resuelvan el reto en conjunto.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Pueden repartirse las gráficas que se piden (cada personas tendría que hacerse una copia del notebook), y apoyarse mutuamente en las dudas que vayan surgiendo.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Finalmente, integren en un mismo notebook todo el trabajo y ponganlo en la carpeta de Google Drive de “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Ejercicios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”.  Para Gen10: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https://drive.google.com/drive/folders/1k1eQiO6heWOz4ApYwBlDbJUdCa4r1Wpi?usp=sharing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500000" y="2113200"/>
            <a:ext cx="6144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